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1"/>
    <p:restoredTop sz="94640"/>
  </p:normalViewPr>
  <p:slideViewPr>
    <p:cSldViewPr snapToGrid="0">
      <p:cViewPr varScale="1">
        <p:scale>
          <a:sx n="106" d="100"/>
          <a:sy n="106" d="100"/>
        </p:scale>
        <p:origin x="12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098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9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795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233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4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350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6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507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67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8769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8DFE6-1325-3645-9AEB-ACD81569E28F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E4C20-A157-AD4E-B7EB-AB388C70C6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835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26D0E359-182D-52D3-2C42-33EBC4B0D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dnadpis 2">
            <a:extLst>
              <a:ext uri="{FF2B5EF4-FFF2-40B4-BE49-F238E27FC236}">
                <a16:creationId xmlns:a16="http://schemas.microsoft.com/office/drawing/2014/main" id="{67705B32-C9E6-0866-8ECE-B1DD59E00B85}"/>
              </a:ext>
            </a:extLst>
          </p:cNvPr>
          <p:cNvSpPr txBox="1">
            <a:spLocks/>
          </p:cNvSpPr>
          <p:nvPr/>
        </p:nvSpPr>
        <p:spPr>
          <a:xfrm>
            <a:off x="219205" y="5451740"/>
            <a:ext cx="4134190" cy="1229220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97213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1400" b="1" dirty="0" smtClean="0">
                <a:solidFill>
                  <a:srgbClr val="2125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Kontakt: Pavel Škvrna</a:t>
            </a:r>
            <a:endParaRPr lang="cs-CZ" sz="1400" b="1" dirty="0">
              <a:solidFill>
                <a:srgbClr val="21252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indent="-197213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1400" b="1" dirty="0" smtClean="0">
                <a:solidFill>
                  <a:srgbClr val="2125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tel: 606 558 970, andy.pavel@seznam.cz</a:t>
            </a:r>
            <a:endParaRPr lang="cs-CZ" sz="1400" b="1" dirty="0">
              <a:solidFill>
                <a:srgbClr val="21252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indent="-197213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400" b="1" dirty="0">
              <a:solidFill>
                <a:srgbClr val="21252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683B8558-B893-34BE-2452-E77220BA4534}"/>
              </a:ext>
            </a:extLst>
          </p:cNvPr>
          <p:cNvSpPr txBox="1">
            <a:spLocks/>
          </p:cNvSpPr>
          <p:nvPr/>
        </p:nvSpPr>
        <p:spPr>
          <a:xfrm>
            <a:off x="4353395" y="1987260"/>
            <a:ext cx="4114404" cy="1857779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Moderní </a:t>
            </a:r>
            <a:r>
              <a:rPr lang="cs-CZ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forma tréninku</a:t>
            </a:r>
          </a:p>
          <a:p>
            <a:r>
              <a:rPr lang="cs-CZ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Každý týden turnaje</a:t>
            </a:r>
            <a:endParaRPr lang="cs-CZ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Letní soustředění</a:t>
            </a:r>
            <a:endParaRPr lang="cs-CZ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Dobrá parta</a:t>
            </a:r>
            <a:endParaRPr lang="cs-CZ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AE3E0E8-258B-E55B-B099-4BDF559290CF}"/>
              </a:ext>
            </a:extLst>
          </p:cNvPr>
          <p:cNvSpPr/>
          <p:nvPr/>
        </p:nvSpPr>
        <p:spPr>
          <a:xfrm>
            <a:off x="300318" y="4085102"/>
            <a:ext cx="782489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cs-CZ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Místo</a:t>
            </a:r>
            <a:r>
              <a:rPr lang="cs-CZ" sz="3200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hřiště </a:t>
            </a:r>
            <a:r>
              <a:rPr lang="cs-CZ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TJ Slovan </a:t>
            </a:r>
            <a:r>
              <a:rPr lang="cs-CZ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Vesec, ulice U Družiny</a:t>
            </a:r>
            <a:endParaRPr lang="cs-CZ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cs-CZ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Den:    každé Úterý a Čtvrtek 16:30 – 18:00</a:t>
            </a:r>
            <a:endParaRPr lang="cs-CZ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50C5A2A-7691-8590-6EA9-5CC6D17173C5}"/>
              </a:ext>
            </a:extLst>
          </p:cNvPr>
          <p:cNvSpPr/>
          <p:nvPr/>
        </p:nvSpPr>
        <p:spPr>
          <a:xfrm>
            <a:off x="2798885" y="838371"/>
            <a:ext cx="43082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TJ SLOVAN VESEC, </a:t>
            </a:r>
            <a:r>
              <a:rPr lang="cs-CZ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z.s</a:t>
            </a:r>
            <a:r>
              <a:rPr lang="cs-CZ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  <a:p>
            <a:pPr algn="ctr"/>
            <a:r>
              <a:rPr lang="cs-CZ" sz="1200" dirty="0"/>
              <a:t>Česká 374, 463 12 Liberec 25, IČ: 46744681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6715002F-2B8E-33B5-8C9C-BF19F0FB1514}"/>
              </a:ext>
            </a:extLst>
          </p:cNvPr>
          <p:cNvSpPr/>
          <p:nvPr/>
        </p:nvSpPr>
        <p:spPr>
          <a:xfrm>
            <a:off x="1991994" y="195008"/>
            <a:ext cx="5922006" cy="646331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cs-CZ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NÁBOR</a:t>
            </a:r>
            <a:r>
              <a:rPr lang="cs-CZ" sz="36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do </a:t>
            </a:r>
            <a:r>
              <a:rPr lang="cs-CZ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fotb</a:t>
            </a:r>
            <a:r>
              <a:rPr lang="cs-CZ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alového klubu </a:t>
            </a:r>
            <a:endParaRPr lang="cs-CZ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1EB4BBA-7EF6-11F5-076D-687125F319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44" t="37335" r="21688" b="35230"/>
          <a:stretch/>
        </p:blipFill>
        <p:spPr>
          <a:xfrm>
            <a:off x="8786790" y="6447653"/>
            <a:ext cx="900000" cy="24723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BF8B6FB6-5D98-AFD3-B8B1-3B53B2E48F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577" b="18341"/>
          <a:stretch/>
        </p:blipFill>
        <p:spPr>
          <a:xfrm>
            <a:off x="8786790" y="5974235"/>
            <a:ext cx="900000" cy="297798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7F080E53-1094-580E-C3B2-C1E03DEDA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6790" y="5451740"/>
            <a:ext cx="900000" cy="353999"/>
          </a:xfrm>
          <a:prstGeom prst="rect">
            <a:avLst/>
          </a:prstGeom>
        </p:spPr>
      </p:pic>
      <p:sp>
        <p:nvSpPr>
          <p:cNvPr id="48" name="Podnadpis 2">
            <a:extLst>
              <a:ext uri="{FF2B5EF4-FFF2-40B4-BE49-F238E27FC236}">
                <a16:creationId xmlns:a16="http://schemas.microsoft.com/office/drawing/2014/main" id="{94D65D47-7C98-134E-0BCB-7026CC6446B4}"/>
              </a:ext>
            </a:extLst>
          </p:cNvPr>
          <p:cNvSpPr txBox="1">
            <a:spLocks noChangeAspect="1"/>
          </p:cNvSpPr>
          <p:nvPr/>
        </p:nvSpPr>
        <p:spPr>
          <a:xfrm>
            <a:off x="323928" y="1886016"/>
            <a:ext cx="1800485" cy="432000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Ročník </a:t>
            </a:r>
            <a:r>
              <a:rPr lang="cs-CZ" b="1" dirty="0" smtClean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2011</a:t>
            </a:r>
            <a:endParaRPr lang="cs-CZ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9" name="Podnadpis 2">
            <a:extLst>
              <a:ext uri="{FF2B5EF4-FFF2-40B4-BE49-F238E27FC236}">
                <a16:creationId xmlns:a16="http://schemas.microsoft.com/office/drawing/2014/main" id="{38BAF50B-CCE9-43E2-19B3-C2E8663336D4}"/>
              </a:ext>
            </a:extLst>
          </p:cNvPr>
          <p:cNvSpPr txBox="1">
            <a:spLocks noChangeAspect="1"/>
          </p:cNvSpPr>
          <p:nvPr/>
        </p:nvSpPr>
        <p:spPr>
          <a:xfrm>
            <a:off x="300318" y="2638571"/>
            <a:ext cx="1800485" cy="432000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Ročník </a:t>
            </a:r>
            <a:r>
              <a:rPr lang="cs-CZ" b="1" dirty="0" smtClean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2012</a:t>
            </a:r>
            <a:endParaRPr lang="cs-CZ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0" name="Podnadpis 2">
            <a:extLst>
              <a:ext uri="{FF2B5EF4-FFF2-40B4-BE49-F238E27FC236}">
                <a16:creationId xmlns:a16="http://schemas.microsoft.com/office/drawing/2014/main" id="{CCB5C91E-D0C9-C483-205D-F9A4C3A4B718}"/>
              </a:ext>
            </a:extLst>
          </p:cNvPr>
          <p:cNvSpPr txBox="1">
            <a:spLocks noChangeAspect="1"/>
          </p:cNvSpPr>
          <p:nvPr/>
        </p:nvSpPr>
        <p:spPr>
          <a:xfrm>
            <a:off x="300319" y="3413039"/>
            <a:ext cx="1800485" cy="432000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Ročník </a:t>
            </a:r>
            <a:r>
              <a:rPr lang="cs-CZ" b="1" dirty="0" smtClean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2013</a:t>
            </a:r>
            <a:endParaRPr lang="cs-CZ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2" name="Obrázek 51">
            <a:extLst>
              <a:ext uri="{FF2B5EF4-FFF2-40B4-BE49-F238E27FC236}">
                <a16:creationId xmlns:a16="http://schemas.microsoft.com/office/drawing/2014/main" id="{C71B4158-30F4-4768-8C22-4D1B0FCF5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6790" y="268354"/>
            <a:ext cx="720000" cy="720000"/>
          </a:xfrm>
          <a:prstGeom prst="rect">
            <a:avLst/>
          </a:prstGeom>
        </p:spPr>
      </p:pic>
      <p:pic>
        <p:nvPicPr>
          <p:cNvPr id="53" name="Obrázek 52">
            <a:extLst>
              <a:ext uri="{FF2B5EF4-FFF2-40B4-BE49-F238E27FC236}">
                <a16:creationId xmlns:a16="http://schemas.microsoft.com/office/drawing/2014/main" id="{8C95973D-53B6-847C-B0D5-3E80175E2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5" y="26835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1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288</TotalTime>
  <Words>67</Words>
  <Application>Microsoft Office PowerPoint</Application>
  <PresentationFormat>A4 (210 × 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NÁBOR  do fotbalové PŘÍPRAVKY</dc:title>
  <dc:creator>Lukáš Killar</dc:creator>
  <cp:lastModifiedBy>Škvrna Pavel</cp:lastModifiedBy>
  <cp:revision>14</cp:revision>
  <cp:lastPrinted>2023-02-08T15:53:14Z</cp:lastPrinted>
  <dcterms:created xsi:type="dcterms:W3CDTF">2023-02-06T21:52:55Z</dcterms:created>
  <dcterms:modified xsi:type="dcterms:W3CDTF">2023-05-12T10:25:18Z</dcterms:modified>
</cp:coreProperties>
</file>